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92" r:id="rId2"/>
    <p:sldId id="260" r:id="rId3"/>
    <p:sldId id="278" r:id="rId4"/>
    <p:sldId id="285" r:id="rId5"/>
    <p:sldId id="286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1" d="100"/>
          <a:sy n="41" d="100"/>
        </p:scale>
        <p:origin x="1628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fif"/><Relationship Id="rId10" Type="http://schemas.openxmlformats.org/officeDocument/2006/relationships/image" Target="../media/image9.jpg"/><Relationship Id="rId4" Type="http://schemas.openxmlformats.org/officeDocument/2006/relationships/image" Target="../media/image3.gi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image" Target="../media/image19.gif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35" y="2149727"/>
            <a:ext cx="2040574" cy="780547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86" y="3801826"/>
            <a:ext cx="2815523" cy="5562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88" y="515848"/>
            <a:ext cx="1496895" cy="842696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3685370"/>
            <a:ext cx="2718175" cy="672748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2276740"/>
            <a:ext cx="3390581" cy="678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328167"/>
            <a:ext cx="1498599" cy="171335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12" y="124396"/>
            <a:ext cx="2507014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11EE-3E78-4B70-A110-F8F63EB39D3F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145" y="526847"/>
            <a:ext cx="2127664" cy="877848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0D8260F-7D7F-4C21-A648-04123F31D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00" y="3714750"/>
            <a:ext cx="3320612" cy="643368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E4B129-C143-4E6C-9B24-7DE856BE9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32" y="1725762"/>
            <a:ext cx="2863437" cy="161343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63A261-7536-46B1-B302-425742B0DE36}"/>
              </a:ext>
            </a:extLst>
          </p:cNvPr>
          <p:cNvGrpSpPr/>
          <p:nvPr/>
        </p:nvGrpSpPr>
        <p:grpSpPr>
          <a:xfrm>
            <a:off x="-785572" y="5458244"/>
            <a:ext cx="10269644" cy="1961731"/>
            <a:chOff x="-785572" y="5458244"/>
            <a:chExt cx="10269644" cy="1961731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037DFD1C-AA73-4C91-A93A-07D6265A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09" y="5489575"/>
              <a:ext cx="1932149" cy="18796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7098FF8-04A5-4D97-BF92-717ECF900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0" t="29583" r="21485" b="30138"/>
            <a:stretch/>
          </p:blipFill>
          <p:spPr>
            <a:xfrm>
              <a:off x="4721225" y="5480050"/>
              <a:ext cx="4762847" cy="1939925"/>
            </a:xfrm>
            <a:prstGeom prst="rect">
              <a:avLst/>
            </a:prstGeom>
          </p:spPr>
        </p:pic>
        <p:pic>
          <p:nvPicPr>
            <p:cNvPr id="15" name="Picture 14" descr="A picture containing flower, airplane, sign&#10;&#10;Description automatically generated">
              <a:extLst>
                <a:ext uri="{FF2B5EF4-FFF2-40B4-BE49-F238E27FC236}">
                  <a16:creationId xmlns:a16="http://schemas.microsoft.com/office/drawing/2014/main" id="{6FDA3449-64A1-4AB6-A839-5D74C701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5572" y="5458244"/>
              <a:ext cx="2910600" cy="194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44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218</Words>
  <Application>Microsoft Office PowerPoint</Application>
  <PresentationFormat>Widescreen</PresentationFormat>
  <Paragraphs>60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20</cp:revision>
  <dcterms:created xsi:type="dcterms:W3CDTF">2020-01-03T16:18:33Z</dcterms:created>
  <dcterms:modified xsi:type="dcterms:W3CDTF">2020-02-03T10:45:56Z</dcterms:modified>
</cp:coreProperties>
</file>